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DE7"/>
    <a:srgbClr val="FFE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5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5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12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1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8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0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23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0124-303B-40C1-A907-38847265142F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029E-8B1C-4490-9810-EC30EDCA7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8" y="1542686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381252"/>
            <a:ext cx="4354828" cy="43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22" y="186831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9775"/>
            <a:ext cx="48482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1739389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" y="1938252"/>
            <a:ext cx="4797827" cy="47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1739389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" y="1924050"/>
            <a:ext cx="4812029" cy="48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204184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4865"/>
            <a:ext cx="4841714" cy="48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204184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325"/>
            <a:ext cx="46386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204184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" y="2253673"/>
            <a:ext cx="4636426" cy="46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204184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" y="2207490"/>
            <a:ext cx="4650509" cy="46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3193731"/>
            <a:ext cx="3371850" cy="33718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545" y="207625"/>
            <a:ext cx="61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SEMAINE  NATIONALE </a:t>
            </a:r>
          </a:p>
          <a:p>
            <a:pPr algn="ctr"/>
            <a:r>
              <a:rPr lang="fr-FR" sz="3200" b="1" dirty="0" smtClean="0">
                <a:solidFill>
                  <a:srgbClr val="A7DDE7"/>
                </a:solidFill>
              </a:rPr>
              <a:t>DES MISSIONS LOCALES 2020</a:t>
            </a:r>
            <a:endParaRPr lang="fr-FR" sz="3200" b="1" dirty="0">
              <a:solidFill>
                <a:srgbClr val="A7DDE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08" y="3451574"/>
            <a:ext cx="4115157" cy="32845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4" y="2041840"/>
            <a:ext cx="4005543" cy="10758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01" y="253516"/>
            <a:ext cx="3502588" cy="1365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1840"/>
            <a:ext cx="4816160" cy="48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54</Words>
  <Application>Microsoft Office PowerPoint</Application>
  <PresentationFormat>Grand écran</PresentationFormat>
  <Paragraphs>18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Marie-Hélène PELLIZZARI</dc:creator>
  <cp:lastModifiedBy>Marie-Hélène PELLIZZARI</cp:lastModifiedBy>
  <cp:revision>5</cp:revision>
  <dcterms:created xsi:type="dcterms:W3CDTF">2020-10-09T08:38:49Z</dcterms:created>
  <dcterms:modified xsi:type="dcterms:W3CDTF">2020-10-09T09:23:45Z</dcterms:modified>
</cp:coreProperties>
</file>